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83" r:id="rId4"/>
    <p:sldId id="261" r:id="rId5"/>
    <p:sldId id="263" r:id="rId6"/>
    <p:sldId id="264" r:id="rId7"/>
    <p:sldId id="266" r:id="rId8"/>
    <p:sldId id="265" r:id="rId9"/>
    <p:sldId id="267" r:id="rId10"/>
    <p:sldId id="269" r:id="rId11"/>
    <p:sldId id="268" r:id="rId12"/>
    <p:sldId id="270" r:id="rId13"/>
    <p:sldId id="274" r:id="rId14"/>
    <p:sldId id="272" r:id="rId15"/>
    <p:sldId id="273" r:id="rId16"/>
    <p:sldId id="275" r:id="rId17"/>
    <p:sldId id="271" r:id="rId18"/>
    <p:sldId id="276" r:id="rId19"/>
    <p:sldId id="277" r:id="rId20"/>
    <p:sldId id="278" r:id="rId21"/>
    <p:sldId id="279" r:id="rId22"/>
    <p:sldId id="280" r:id="rId23"/>
    <p:sldId id="281" r:id="rId24"/>
    <p:sldId id="285" r:id="rId25"/>
    <p:sldId id="262" r:id="rId26"/>
    <p:sldId id="282" r:id="rId27"/>
    <p:sldId id="284" r:id="rId28"/>
    <p:sldId id="258" r:id="rId29"/>
    <p:sldId id="260" r:id="rId30"/>
    <p:sldId id="2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794A-6177-41A1-ABD2-DBC16AD38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31DDF-F82D-46D0-8EB9-C55591625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EFC8-D3BB-459C-BAC8-7F9D032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A16F4-B122-412C-8D71-84A2B528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57BC-4A37-442E-83EF-A3CF6F49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630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D00D-34C6-4C2A-A860-30377965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BFCDB-B6CB-4D95-9579-2DDD93D9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C1211-77BB-489A-9793-EC63F730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72C5-5643-4FE0-93D4-697A8B55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3B01-5FAC-4DEA-9A14-FC6F872E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8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4768F-95EE-4C74-9DF1-C732530B7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5783A-02A0-4E09-8984-C9C9A3F3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237A-5811-4467-A76A-126354B5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37C9-1DB4-4735-8F8D-E749F69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AEEFF-9F8B-46B1-B4A1-7C133F1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968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B4AB-A1D7-4347-92AD-0B57AB74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3B23-EFD4-416F-AD3F-A88785769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7748-B95F-46FF-88BC-047E45A3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9ED16-E4A4-490F-9F33-8FB104C7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2B5F8-3D4C-4575-A179-038B5EBB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34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3533-D59D-439E-A634-F187A8CA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A7B7F-8E95-45D4-AF45-7924BC140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5B0B4-76A9-440B-8291-273452AB4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31196-A2EC-4A3A-AE15-7CEC3DAF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DADCF-2E13-4225-91AA-FE991502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77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2337-3D2F-4C5B-802C-6719BC2F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D9B1-407E-466A-B09D-9ECCD8FB0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4A14A-AA61-4C84-A22D-B8972A7C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D140E-E83E-4CD5-A8E6-15F4138A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AA40E-72C6-4F97-983F-9A8ED3C0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A30FB-0B3C-4B76-9FC6-E8D29A23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26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3F64-3422-40C0-92A3-44DDB99D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E6030-F4A7-453D-8227-6B36CB642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5BF3-5378-48D9-BF50-194F9E118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AC97D-A432-4F7A-AE1B-D321A6E47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C253D-C31C-4F01-BA3B-56A452349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FAE4F-5A57-4D4F-8DC2-6161C12B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FA2A9-7C68-424E-90E6-EDAFD025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326F8-56A6-4AFB-85AE-EEB3565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828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5C28-3FA6-4FA4-AA9F-5B9095BA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B280A-532A-4043-AA61-640BE995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79682-00DD-43BD-AF80-D6DD9080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4BE6F-2E6E-4A88-A282-8A612584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96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F221C-57A5-4306-815E-64233F45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5FD34-16AC-47BE-9AD1-BCB08DDE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20528-53A7-4501-B49B-53476472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42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41D2-26E8-441C-8B24-498F2666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2B3E-54CF-4EA3-BB2C-A468B730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6571-8E6A-4B47-92F3-198B40AD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A3811-1E50-4129-8E31-0C1E8D49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99FB6-F8E2-4302-A956-4864A74F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34C54-AA4E-45E3-97BC-71ABE8AD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6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3B7E-7818-422F-B38B-5928B2CB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4EFEB-175A-481A-8121-554889F34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18E25-F8C6-4CE1-B4ED-2D4D987D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C0AE-EC33-4AE2-885B-3B2CB7C4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874F1-4F28-493D-A429-252CBB6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CCF5F-4A55-46E8-A78B-B26B7D1C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65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33FD62-922D-43B1-8CD7-4B974C06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7BCA3-9EB8-49C5-A985-D55DDA96E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8149E-FBFB-46A0-929F-F073229C7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BC9E6-512C-4182-ACB5-F78238EC3847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F6628-44E1-4C7E-9F15-EC16161DA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5AE0-3B54-493A-BA10-314D4DA6C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9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get/diva2:273847/FULLTEXT01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132E-8748-43BD-91EE-DA805E6D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59BC8-5E4D-473A-9D6D-C8D172D7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Motivation/context</a:t>
            </a:r>
          </a:p>
          <a:p>
            <a:r>
              <a:rPr lang="en-AU" dirty="0"/>
              <a:t>Overview including human relation</a:t>
            </a:r>
          </a:p>
          <a:p>
            <a:pPr lvl="1"/>
            <a:r>
              <a:rPr lang="en-AU" dirty="0"/>
              <a:t>???</a:t>
            </a:r>
          </a:p>
          <a:p>
            <a:pPr lvl="2"/>
            <a:r>
              <a:rPr lang="en-AU" dirty="0"/>
              <a:t>Inverse perspective mapping (Camera lens distortion correction)</a:t>
            </a:r>
          </a:p>
          <a:p>
            <a:pPr lvl="1"/>
            <a:r>
              <a:rPr lang="en-AU" dirty="0"/>
              <a:t>Road surface detection</a:t>
            </a:r>
          </a:p>
          <a:p>
            <a:pPr lvl="2"/>
            <a:r>
              <a:rPr lang="en-AU" dirty="0"/>
              <a:t>Probabilistic histogram </a:t>
            </a:r>
          </a:p>
          <a:p>
            <a:pPr lvl="1"/>
            <a:r>
              <a:rPr lang="en-AU" dirty="0"/>
              <a:t>Local orientation</a:t>
            </a:r>
          </a:p>
          <a:p>
            <a:pPr lvl="2"/>
            <a:r>
              <a:rPr lang="en-AU" dirty="0"/>
              <a:t>Hough</a:t>
            </a:r>
          </a:p>
          <a:p>
            <a:pPr lvl="1"/>
            <a:r>
              <a:rPr lang="en-AU" dirty="0"/>
              <a:t>Feature matching</a:t>
            </a:r>
          </a:p>
          <a:p>
            <a:pPr lvl="2"/>
            <a:r>
              <a:rPr lang="en-AU" dirty="0"/>
              <a:t>Probabilistic Model matching</a:t>
            </a:r>
          </a:p>
          <a:p>
            <a:pPr lvl="1"/>
            <a:r>
              <a:rPr lang="en-AU" dirty="0"/>
              <a:t>Optical flow</a:t>
            </a:r>
          </a:p>
          <a:p>
            <a:pPr lvl="2"/>
            <a:r>
              <a:rPr lang="en-AU" dirty="0"/>
              <a:t>Confirmed by model matching</a:t>
            </a:r>
          </a:p>
          <a:p>
            <a:pPr lvl="1"/>
            <a:r>
              <a:rPr lang="en-AU" dirty="0"/>
              <a:t>Path curve matching</a:t>
            </a:r>
          </a:p>
          <a:p>
            <a:pPr lvl="2"/>
            <a:r>
              <a:rPr lang="en-AU" dirty="0"/>
              <a:t>Bezier curve path modelling</a:t>
            </a:r>
          </a:p>
        </p:txBody>
      </p:sp>
    </p:spTree>
    <p:extLst>
      <p:ext uri="{BB962C8B-B14F-4D97-AF65-F5344CB8AC3E}">
        <p14:creationId xmlns:p14="http://schemas.microsoft.com/office/powerpoint/2010/main" val="1931864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8476-3ECD-4D42-A678-969B3B46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IPM with box</a:t>
            </a:r>
          </a:p>
        </p:txBody>
      </p:sp>
    </p:spTree>
    <p:extLst>
      <p:ext uri="{BB962C8B-B14F-4D97-AF65-F5344CB8AC3E}">
        <p14:creationId xmlns:p14="http://schemas.microsoft.com/office/powerpoint/2010/main" val="263997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90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5264457" y="1"/>
            <a:ext cx="65903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2559729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10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FF81-09FD-4BC4-A446-C359E0DD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mask generation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33E673-5C21-465B-8C94-B5783027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9661"/>
            <a:ext cx="10515600" cy="2643265"/>
          </a:xfrm>
        </p:spPr>
      </p:pic>
    </p:spTree>
    <p:extLst>
      <p:ext uri="{BB962C8B-B14F-4D97-AF65-F5344CB8AC3E}">
        <p14:creationId xmlns:p14="http://schemas.microsoft.com/office/powerpoint/2010/main" val="283644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4136995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31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5237825" y="1"/>
            <a:ext cx="2210540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6475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5B2C-C582-4826-9E8B-225C34FF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Driving line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CC2D6-AB75-4A40-A458-0D16F36C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9241"/>
            <a:ext cx="10515600" cy="4244105"/>
          </a:xfrm>
        </p:spPr>
      </p:pic>
    </p:spTree>
    <p:extLst>
      <p:ext uri="{BB962C8B-B14F-4D97-AF65-F5344CB8AC3E}">
        <p14:creationId xmlns:p14="http://schemas.microsoft.com/office/powerpoint/2010/main" val="1119362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226423" y="1"/>
            <a:ext cx="462841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9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273988" y="1855433"/>
            <a:ext cx="3421054" cy="72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583402"/>
            <a:ext cx="4823534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88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23394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A2FF2-F08E-4079-98E9-B8B775C3D6F0}"/>
              </a:ext>
            </a:extLst>
          </p:cNvPr>
          <p:cNvSpPr/>
          <p:nvPr/>
        </p:nvSpPr>
        <p:spPr>
          <a:xfrm>
            <a:off x="7847859" y="3824055"/>
            <a:ext cx="1784413" cy="304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954BC-5489-4F3C-A6EF-A90B3DD6E762}"/>
              </a:ext>
            </a:extLst>
          </p:cNvPr>
          <p:cNvSpPr/>
          <p:nvPr/>
        </p:nvSpPr>
        <p:spPr>
          <a:xfrm>
            <a:off x="8773842" y="1962705"/>
            <a:ext cx="2861759" cy="57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871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445A-FD0C-4CD0-98C0-05CFC0FF4D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AAD0D-65E1-4012-992A-C1362AE3C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Put in a fun little bit here</a:t>
            </a:r>
          </a:p>
        </p:txBody>
      </p:sp>
    </p:spTree>
    <p:extLst>
      <p:ext uri="{BB962C8B-B14F-4D97-AF65-F5344CB8AC3E}">
        <p14:creationId xmlns:p14="http://schemas.microsoft.com/office/powerpoint/2010/main" val="385757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65D94-3684-4323-9C72-57A2D435A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Find a </a:t>
            </a:r>
            <a:r>
              <a:rPr lang="en-AU" dirty="0" err="1"/>
              <a:t>wy</a:t>
            </a:r>
            <a:r>
              <a:rPr lang="en-AU" dirty="0"/>
              <a:t> to articulate this quickly</a:t>
            </a:r>
          </a:p>
        </p:txBody>
      </p:sp>
    </p:spTree>
    <p:extLst>
      <p:ext uri="{BB962C8B-B14F-4D97-AF65-F5344CB8AC3E}">
        <p14:creationId xmlns:p14="http://schemas.microsoft.com/office/powerpoint/2010/main" val="1106708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23394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529E6-196C-454E-BBCC-A5E6B3E22BE9}"/>
              </a:ext>
            </a:extLst>
          </p:cNvPr>
          <p:cNvSpPr/>
          <p:nvPr/>
        </p:nvSpPr>
        <p:spPr>
          <a:xfrm>
            <a:off x="8773751" y="1855434"/>
            <a:ext cx="2861759" cy="58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069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721048" y="3835152"/>
            <a:ext cx="2462073" cy="3022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815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AABCFC-F1FA-499A-8734-C495C0AEB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Single pixel </a:t>
            </a:r>
            <a:r>
              <a:rPr lang="en-AU" dirty="0" err="1"/>
              <a:t>eg</a:t>
            </a:r>
            <a:endParaRPr lang="en-AU" dirty="0"/>
          </a:p>
          <a:p>
            <a:endParaRPr lang="en-AU" dirty="0"/>
          </a:p>
          <a:p>
            <a:r>
              <a:rPr lang="en-AU" dirty="0"/>
              <a:t>IPM Box </a:t>
            </a:r>
            <a:r>
              <a:rPr lang="en-AU" dirty="0" err="1"/>
              <a:t>eg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0382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9E38E-F00B-4F71-9E3B-F05CE2287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1" y="2242875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E2B9A-D3E8-4473-AF3A-D398CE7A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76" y="136263"/>
            <a:ext cx="3429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3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91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A42C-9DCE-4861-B66F-2D0A6F0C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CA33F-954E-440B-AD05-0F7A0447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512"/>
            <a:ext cx="12201411" cy="4067137"/>
          </a:xfrm>
        </p:spPr>
      </p:pic>
    </p:spTree>
    <p:extLst>
      <p:ext uri="{BB962C8B-B14F-4D97-AF65-F5344CB8AC3E}">
        <p14:creationId xmlns:p14="http://schemas.microsoft.com/office/powerpoint/2010/main" val="179843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93DB-64EF-4AFC-B664-06450D5D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7753-D2C7-4077-8502-926FC156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99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24FE-FFC3-403A-928B-CD907F4A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Path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096EA-B770-4E35-AD9A-1F544043D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Bezier curve theory</a:t>
            </a:r>
          </a:p>
          <a:p>
            <a:pPr lvl="1"/>
            <a:endParaRPr lang="en-AU" dirty="0"/>
          </a:p>
          <a:p>
            <a:r>
              <a:rPr lang="en-AU" dirty="0"/>
              <a:t>Interpolation between central point as p1 vs pc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C5BD9A-1801-4AEF-A718-814D7CE0A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27" y="914400"/>
            <a:ext cx="3002902" cy="30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1D96-958E-4E70-8819-4C9F0334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B0BC-B59B-4993-991E-9F5A3A4F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Two-Frame Motion Estimation Based on Polynomial Expansion</a:t>
            </a:r>
          </a:p>
          <a:p>
            <a:pPr lvl="1"/>
            <a:r>
              <a:rPr lang="en-AU" dirty="0"/>
              <a:t>Gunnar </a:t>
            </a:r>
            <a:r>
              <a:rPr lang="en-AU" dirty="0" err="1"/>
              <a:t>Farnebäck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http://www.diva-portal.org/smash/get/diva2:273847/FULLTEXT01.pdf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504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D250-E5B1-4659-8594-CC13DD09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CB1-53B9-4088-9E54-BAE031F78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Original scope</a:t>
            </a:r>
          </a:p>
          <a:p>
            <a:pPr lvl="1"/>
            <a:r>
              <a:rPr lang="en-AU" dirty="0"/>
              <a:t>Intersection detection from still image</a:t>
            </a:r>
          </a:p>
          <a:p>
            <a:r>
              <a:rPr lang="en-AU" dirty="0"/>
              <a:t>Restrictions</a:t>
            </a:r>
          </a:p>
          <a:p>
            <a:pPr lvl="1"/>
            <a:r>
              <a:rPr lang="en-AU" dirty="0"/>
              <a:t>No other vehicles</a:t>
            </a:r>
          </a:p>
          <a:p>
            <a:pPr lvl="1"/>
            <a:r>
              <a:rPr lang="en-AU" dirty="0"/>
              <a:t>Detectable road surface </a:t>
            </a:r>
          </a:p>
          <a:p>
            <a:endParaRPr lang="en-AU" dirty="0"/>
          </a:p>
          <a:p>
            <a:r>
              <a:rPr lang="en-AU" dirty="0"/>
              <a:t>Extension</a:t>
            </a:r>
          </a:p>
          <a:p>
            <a:pPr lvl="1"/>
            <a:r>
              <a:rPr lang="en-AU" dirty="0"/>
              <a:t>Driving line confirmation and intersection tracking</a:t>
            </a:r>
          </a:p>
        </p:txBody>
      </p:sp>
    </p:spTree>
    <p:extLst>
      <p:ext uri="{BB962C8B-B14F-4D97-AF65-F5344CB8AC3E}">
        <p14:creationId xmlns:p14="http://schemas.microsoft.com/office/powerpoint/2010/main" val="19302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4A12-B9FD-4765-BEC2-40E40FB7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Bezier Curves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0EE6B0-2D9F-4896-A6F1-1E67386D2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835" y="3521927"/>
            <a:ext cx="3157654" cy="3157654"/>
          </a:xfrm>
          <a:prstGeom prst="rect">
            <a:avLst/>
          </a:prstGeom>
        </p:spPr>
      </p:pic>
      <p:pic>
        <p:nvPicPr>
          <p:cNvPr id="1026" name="Picture 2" descr="Image result for bezier curve">
            <a:extLst>
              <a:ext uri="{FF2B5EF4-FFF2-40B4-BE49-F238E27FC236}">
                <a16:creationId xmlns:a16="http://schemas.microsoft.com/office/drawing/2014/main" id="{650BBA98-2CA1-4B97-9E98-DB130DF4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70" y="2128046"/>
            <a:ext cx="5088485" cy="212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69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2823100" y="2263806"/>
            <a:ext cx="936890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05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3204840" y="3826276"/>
            <a:ext cx="210400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97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1CAFE-1D6A-4F09-9623-59FC8C8B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3 part : Left image with points, points mapped to RHS, All pixels mapped</a:t>
            </a:r>
          </a:p>
          <a:p>
            <a:endParaRPr lang="en-AU" dirty="0"/>
          </a:p>
          <a:p>
            <a:r>
              <a:rPr lang="en-AU" dirty="0"/>
              <a:t>IPM mask</a:t>
            </a:r>
          </a:p>
          <a:p>
            <a:endParaRPr lang="en-AU" dirty="0"/>
          </a:p>
          <a:p>
            <a:r>
              <a:rPr lang="en-AU" dirty="0"/>
              <a:t>Pixel to real world distance</a:t>
            </a:r>
          </a:p>
        </p:txBody>
      </p:sp>
    </p:spTree>
    <p:extLst>
      <p:ext uri="{BB962C8B-B14F-4D97-AF65-F5344CB8AC3E}">
        <p14:creationId xmlns:p14="http://schemas.microsoft.com/office/powerpoint/2010/main" val="172129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2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5468644" y="3826275"/>
            <a:ext cx="2559729" cy="3031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37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169</Words>
  <Application>Microsoft Office PowerPoint</Application>
  <PresentationFormat>Widescreen</PresentationFormat>
  <Paragraphs>50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IPM</vt:lpstr>
      <vt:lpstr>PowerPoint Presentation</vt:lpstr>
      <vt:lpstr>PowerPoint Presentation</vt:lpstr>
      <vt:lpstr>Histogram Backprojection</vt:lpstr>
      <vt:lpstr>PowerPoint Presentation</vt:lpstr>
      <vt:lpstr>PowerPoint Presentation</vt:lpstr>
      <vt:lpstr>Feature mask generation</vt:lpstr>
      <vt:lpstr>PowerPoint Presentation</vt:lpstr>
      <vt:lpstr>PowerPoint Presentation</vt:lpstr>
      <vt:lpstr>Driving line generation</vt:lpstr>
      <vt:lpstr>PowerPoint Presentation</vt:lpstr>
      <vt:lpstr>PowerPoint Presentation</vt:lpstr>
      <vt:lpstr>PowerPoint Presentation</vt:lpstr>
      <vt:lpstr>Mask Matching</vt:lpstr>
      <vt:lpstr>PowerPoint Presentation</vt:lpstr>
      <vt:lpstr>PowerPoint Presentation</vt:lpstr>
      <vt:lpstr>Optical flow</vt:lpstr>
      <vt:lpstr>Optical flow</vt:lpstr>
      <vt:lpstr>PowerPoint Presentation</vt:lpstr>
      <vt:lpstr>PowerPoint Presentation</vt:lpstr>
      <vt:lpstr>QUESTIONS</vt:lpstr>
      <vt:lpstr>Path matching</vt:lpstr>
      <vt:lpstr>Optical flow</vt:lpstr>
      <vt:lpstr>Bezier Curves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McDonnell</dc:creator>
  <cp:lastModifiedBy>Michael McDonnell</cp:lastModifiedBy>
  <cp:revision>9</cp:revision>
  <dcterms:created xsi:type="dcterms:W3CDTF">2019-09-06T01:21:10Z</dcterms:created>
  <dcterms:modified xsi:type="dcterms:W3CDTF">2019-10-14T03:37:04Z</dcterms:modified>
</cp:coreProperties>
</file>